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616" y="-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498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0074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739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77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671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76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45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919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9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37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11F4-1C10-41C5-A62D-3D61D5A86BC8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3539E-36C1-4BE3-9292-94C3A7B5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4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84984" y="1228725"/>
            <a:ext cx="5352018" cy="781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목포 도심 </a:t>
            </a:r>
            <a:r>
              <a:rPr lang="ko-KR" altLang="en-US" dirty="0" err="1" smtClean="0">
                <a:solidFill>
                  <a:schemeClr val="tx1"/>
                </a:solidFill>
              </a:rPr>
              <a:t>주차및</a:t>
            </a:r>
            <a:r>
              <a:rPr lang="ko-KR" altLang="en-US" dirty="0" smtClean="0">
                <a:solidFill>
                  <a:schemeClr val="tx1"/>
                </a:solidFill>
              </a:rPr>
              <a:t> 도로여건 개선방안 건의 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984" y="2342926"/>
            <a:ext cx="5827236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                          </a:t>
            </a:r>
            <a:r>
              <a:rPr lang="ko-KR" altLang="en-US" sz="1400" b="1" u="sng" dirty="0" smtClean="0"/>
              <a:t>제목</a:t>
            </a:r>
            <a:r>
              <a:rPr lang="en-US" altLang="ko-KR" sz="1400" b="1" u="sng" dirty="0" smtClean="0"/>
              <a:t>:  </a:t>
            </a:r>
            <a:r>
              <a:rPr lang="ko-KR" altLang="en-US" sz="1400" b="1" u="sng" dirty="0" smtClean="0"/>
              <a:t>도로변 불법 주차 </a:t>
            </a:r>
            <a:r>
              <a:rPr lang="ko-KR" altLang="en-US" sz="1400" b="1" u="sng" dirty="0" err="1" smtClean="0"/>
              <a:t>방지물</a:t>
            </a:r>
            <a:r>
              <a:rPr lang="ko-KR" altLang="en-US" sz="1400" b="1" u="sng" dirty="0" smtClean="0"/>
              <a:t> 제거 </a:t>
            </a:r>
            <a:endParaRPr lang="en-US" altLang="ko-KR" sz="1400" b="1" u="sng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■  현 문제점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  - </a:t>
            </a:r>
            <a:r>
              <a:rPr lang="ko-KR" altLang="en-US" sz="1400" dirty="0" smtClean="0"/>
              <a:t>도로변 또는 주택가에  주차 </a:t>
            </a:r>
            <a:r>
              <a:rPr lang="ko-KR" altLang="en-US" sz="1400" dirty="0" err="1" smtClean="0"/>
              <a:t>방지물들이</a:t>
            </a:r>
            <a:r>
              <a:rPr lang="ko-KR" altLang="en-US" sz="1400" dirty="0" smtClean="0"/>
              <a:t>  무단으로 </a:t>
            </a:r>
            <a:r>
              <a:rPr lang="ko-KR" altLang="en-US" sz="1400" dirty="0" err="1" smtClean="0"/>
              <a:t>놓아져있어서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</a:t>
            </a:r>
            <a:r>
              <a:rPr lang="ko-KR" altLang="en-US" sz="1400" dirty="0" smtClean="0"/>
              <a:t>공유도로변에 </a:t>
            </a:r>
            <a:r>
              <a:rPr lang="ko-KR" altLang="en-US" sz="1400" dirty="0" err="1" smtClean="0"/>
              <a:t>주정차시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불편및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다툼발생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>      </a:t>
            </a:r>
          </a:p>
          <a:p>
            <a:r>
              <a:rPr lang="ko-KR" altLang="en-US" sz="1400" dirty="0" smtClean="0"/>
              <a:t>예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타이어</a:t>
            </a:r>
            <a:r>
              <a:rPr lang="en-US" altLang="ko-KR" sz="1400" dirty="0" smtClean="0"/>
              <a:t>. </a:t>
            </a:r>
            <a:r>
              <a:rPr lang="ko-KR" altLang="en-US" sz="1400" dirty="0" err="1" smtClean="0"/>
              <a:t>원형뿔대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벽돌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화분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의자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물통 등 </a:t>
            </a:r>
            <a:r>
              <a:rPr lang="ko-KR" altLang="en-US" sz="1400" dirty="0" err="1" smtClean="0"/>
              <a:t>등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                                                                                   -- </a:t>
            </a:r>
            <a:r>
              <a:rPr lang="ko-KR" altLang="en-US" sz="1400" dirty="0" smtClean="0"/>
              <a:t>사진 첨부함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>    - </a:t>
            </a:r>
            <a:r>
              <a:rPr lang="ko-KR" altLang="en-US" sz="1400" dirty="0" smtClean="0"/>
              <a:t>도심 환경 저해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 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-</a:t>
            </a:r>
            <a:r>
              <a:rPr lang="ko-KR" altLang="en-US" sz="1400" dirty="0" smtClean="0"/>
              <a:t>목포시는 면적이 좁아서 주차 공간이 부족함</a:t>
            </a:r>
            <a:r>
              <a:rPr lang="en-US" altLang="ko-KR" sz="1400" dirty="0" smtClean="0"/>
              <a:t>.</a:t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r>
              <a:rPr lang="ko-KR" altLang="en-US" sz="1400" dirty="0" smtClean="0"/>
              <a:t>■  개선방향</a:t>
            </a:r>
            <a:r>
              <a:rPr lang="en-US" altLang="ko-KR" sz="1400" dirty="0"/>
              <a:t/>
            </a:r>
            <a:br>
              <a:rPr lang="en-US" altLang="ko-KR" sz="1400" dirty="0"/>
            </a:br>
            <a:r>
              <a:rPr lang="en-US" altLang="ko-KR" sz="1400" dirty="0" smtClean="0"/>
              <a:t>    - </a:t>
            </a:r>
            <a:r>
              <a:rPr lang="ko-KR" altLang="en-US" sz="1400" dirty="0" smtClean="0"/>
              <a:t>계도 기간을 설정하여 </a:t>
            </a:r>
            <a:r>
              <a:rPr lang="ko-KR" altLang="en-US" sz="1400" dirty="0" err="1" smtClean="0"/>
              <a:t>상가및</a:t>
            </a:r>
            <a:r>
              <a:rPr lang="ko-KR" altLang="en-US" sz="1400" dirty="0" smtClean="0"/>
              <a:t> 시민 대상 홍보를 통하여 시민의식 고취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강력한 시행정력으로 도로변 </a:t>
            </a:r>
            <a:r>
              <a:rPr lang="ko-KR" altLang="en-US" sz="1400" dirty="0" err="1" smtClean="0"/>
              <a:t>방치물들을</a:t>
            </a:r>
            <a:r>
              <a:rPr lang="ko-KR" altLang="en-US" sz="1400" dirty="0" smtClean="0"/>
              <a:t> 치우며 </a:t>
            </a:r>
            <a:r>
              <a:rPr lang="ko-KR" altLang="en-US" sz="1400" dirty="0" err="1" smtClean="0"/>
              <a:t>경고위반시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smtClean="0"/>
              <a:t>범칙금 부과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- </a:t>
            </a:r>
            <a:r>
              <a:rPr lang="ko-KR" altLang="en-US" sz="1400" dirty="0" smtClean="0"/>
              <a:t>인도가 없는 도로변 </a:t>
            </a:r>
            <a:r>
              <a:rPr lang="ko-KR" altLang="en-US" sz="1400" dirty="0" err="1" smtClean="0"/>
              <a:t>상가및</a:t>
            </a:r>
            <a:r>
              <a:rPr lang="ko-KR" altLang="en-US" sz="1400" dirty="0" smtClean="0"/>
              <a:t> 주택의 출입문 주차 금지 로 지정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</a:t>
            </a:r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■  개선 효과</a:t>
            </a:r>
            <a:endParaRPr lang="en-US" altLang="ko-KR" sz="1400" dirty="0" smtClean="0"/>
          </a:p>
          <a:p>
            <a:r>
              <a:rPr lang="en-US" altLang="ko-KR" sz="1400" dirty="0" smtClean="0"/>
              <a:t>    - </a:t>
            </a:r>
            <a:r>
              <a:rPr lang="ko-KR" altLang="en-US" sz="1400" dirty="0" err="1" smtClean="0"/>
              <a:t>상가및</a:t>
            </a:r>
            <a:r>
              <a:rPr lang="ko-KR" altLang="en-US" sz="1400" dirty="0" smtClean="0"/>
              <a:t> 도로  정화 로 인한 깨끗한 목포 이미지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 - </a:t>
            </a:r>
            <a:r>
              <a:rPr lang="ko-KR" altLang="en-US" sz="1400" dirty="0" smtClean="0"/>
              <a:t>관광객 과 </a:t>
            </a:r>
            <a:r>
              <a:rPr lang="ko-KR" altLang="en-US" sz="1400" dirty="0" err="1" smtClean="0"/>
              <a:t>마칠로</a:t>
            </a:r>
            <a:r>
              <a:rPr lang="ko-KR" altLang="en-US" sz="1400" dirty="0" smtClean="0"/>
              <a:t> 인한 민원 저하 및 깨끗한이미지 상승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endParaRPr lang="en-US" altLang="ko-KR" sz="1400" dirty="0" smtClean="0"/>
          </a:p>
          <a:p>
            <a:r>
              <a:rPr lang="ko-KR" altLang="en-US" sz="1400" dirty="0" smtClean="0"/>
              <a:t>■  추후 확대 방안</a:t>
            </a:r>
            <a:r>
              <a:rPr lang="en-US" altLang="ko-KR" sz="1400" dirty="0" smtClean="0"/>
              <a:t/>
            </a:r>
            <a:br>
              <a:rPr lang="en-US" altLang="ko-KR" sz="1400" dirty="0" smtClean="0"/>
            </a:br>
            <a:r>
              <a:rPr lang="en-US" altLang="ko-KR" sz="1400" dirty="0" smtClean="0"/>
              <a:t>    -  </a:t>
            </a:r>
            <a:r>
              <a:rPr lang="ko-KR" altLang="en-US" sz="1400" dirty="0" smtClean="0"/>
              <a:t>거주자우선주차 제도 를  향후 도입하여  </a:t>
            </a:r>
            <a:r>
              <a:rPr lang="ko-KR" altLang="en-US" sz="1400" dirty="0" err="1" smtClean="0"/>
              <a:t>재정재원을</a:t>
            </a:r>
            <a:r>
              <a:rPr lang="ko-KR" altLang="en-US" sz="1400" dirty="0" smtClean="0"/>
              <a:t> 확보하고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</a:t>
            </a:r>
            <a:r>
              <a:rPr lang="ko-KR" altLang="en-US" sz="1400" dirty="0" err="1" smtClean="0"/>
              <a:t>거주지및</a:t>
            </a:r>
            <a:r>
              <a:rPr lang="ko-KR" altLang="en-US" sz="1400" dirty="0" smtClean="0"/>
              <a:t> 상가에 타인 주차로 인한 다툼 발생 방지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7766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95696" y="1633507"/>
            <a:ext cx="5063993" cy="781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목포 도심 </a:t>
            </a:r>
            <a:r>
              <a:rPr lang="ko-KR" altLang="en-US" dirty="0" err="1" smtClean="0">
                <a:solidFill>
                  <a:schemeClr val="tx1"/>
                </a:solidFill>
              </a:rPr>
              <a:t>주차및</a:t>
            </a:r>
            <a:r>
              <a:rPr lang="ko-KR" altLang="en-US" dirty="0" smtClean="0">
                <a:solidFill>
                  <a:schemeClr val="tx1"/>
                </a:solidFill>
              </a:rPr>
              <a:t> 도로여건 개선방안 건의 </a:t>
            </a:r>
            <a:r>
              <a:rPr lang="en-US" altLang="ko-KR" dirty="0" smtClean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542" y="2752725"/>
            <a:ext cx="62103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 </a:t>
            </a:r>
            <a:r>
              <a:rPr lang="ko-KR" altLang="en-US" sz="1400" b="1" u="sng" dirty="0"/>
              <a:t>제목 </a:t>
            </a:r>
            <a:r>
              <a:rPr lang="en-US" altLang="ko-KR" sz="1400" b="1" u="sng" dirty="0"/>
              <a:t>:   </a:t>
            </a:r>
            <a:r>
              <a:rPr lang="ko-KR" altLang="en-US" sz="1400" b="1" u="sng" dirty="0"/>
              <a:t>국도 </a:t>
            </a:r>
            <a:r>
              <a:rPr lang="en-US" altLang="ko-KR" sz="1400" b="1" u="sng" dirty="0"/>
              <a:t>1</a:t>
            </a:r>
            <a:r>
              <a:rPr lang="ko-KR" altLang="en-US" sz="1400" b="1" u="sng" dirty="0"/>
              <a:t>호선  </a:t>
            </a:r>
            <a:r>
              <a:rPr lang="ko-KR" altLang="en-US" sz="1400" b="1" u="sng" dirty="0" err="1"/>
              <a:t>주정차</a:t>
            </a:r>
            <a:r>
              <a:rPr lang="ko-KR" altLang="en-US" sz="1400" b="1" u="sng" dirty="0"/>
              <a:t> 금지 구간 </a:t>
            </a:r>
            <a:r>
              <a:rPr lang="ko-KR" altLang="en-US" sz="1400" b="1" u="sng" dirty="0" smtClean="0"/>
              <a:t>설정</a:t>
            </a:r>
            <a:endParaRPr lang="en-US" altLang="ko-KR" sz="1400" b="1" u="sng" dirty="0" smtClean="0"/>
          </a:p>
          <a:p>
            <a:endParaRPr lang="en-US" altLang="ko-KR" sz="1400" b="1" u="sng" dirty="0"/>
          </a:p>
          <a:p>
            <a:r>
              <a:rPr lang="en-US" altLang="ko-KR" sz="1400" b="1" u="sng" dirty="0" smtClean="0"/>
              <a:t> ( </a:t>
            </a:r>
            <a:r>
              <a:rPr lang="ko-KR" altLang="en-US" sz="1400" b="1" u="sng" dirty="0" err="1" smtClean="0"/>
              <a:t>목포역</a:t>
            </a:r>
            <a:r>
              <a:rPr lang="ko-KR" altLang="en-US" sz="1400" b="1" u="sng" dirty="0" smtClean="0"/>
              <a:t> </a:t>
            </a:r>
            <a:r>
              <a:rPr lang="en-US" altLang="ko-KR" sz="1400" b="1" u="sng" dirty="0" smtClean="0"/>
              <a:t>~ </a:t>
            </a:r>
            <a:r>
              <a:rPr lang="ko-KR" altLang="en-US" sz="1400" b="1" u="sng" dirty="0" smtClean="0"/>
              <a:t>버스터미널</a:t>
            </a:r>
            <a:r>
              <a:rPr lang="en-US" altLang="ko-KR" sz="1400" b="1" u="sng" dirty="0" smtClean="0"/>
              <a:t>~</a:t>
            </a:r>
            <a:r>
              <a:rPr lang="ko-KR" altLang="en-US" sz="1400" b="1" u="sng" dirty="0" err="1" smtClean="0"/>
              <a:t>대양동</a:t>
            </a:r>
            <a:r>
              <a:rPr lang="ko-KR" altLang="en-US" sz="1400" b="1" u="sng" dirty="0" smtClean="0"/>
              <a:t> 고속도로 입구 </a:t>
            </a:r>
            <a:r>
              <a:rPr lang="en-US" altLang="ko-KR" sz="1400" b="1" u="sng" dirty="0" smtClean="0"/>
              <a:t>)</a:t>
            </a:r>
            <a:endParaRPr lang="en-US" altLang="ko-KR" sz="1400" b="1" u="sng" dirty="0"/>
          </a:p>
          <a:p>
            <a:endParaRPr lang="en-US" altLang="ko-KR" sz="1400" u="sng" dirty="0" smtClean="0"/>
          </a:p>
          <a:p>
            <a:endParaRPr lang="en-US" altLang="ko-KR" sz="1400" u="sng" dirty="0"/>
          </a:p>
          <a:p>
            <a:r>
              <a:rPr lang="ko-KR" altLang="en-US" sz="1400" u="sng" dirty="0" smtClean="0"/>
              <a:t>■  현 문제점</a:t>
            </a:r>
            <a:endParaRPr lang="en-US" altLang="ko-KR" sz="1400" u="sng" dirty="0" smtClean="0"/>
          </a:p>
          <a:p>
            <a:endParaRPr lang="en-US" altLang="ko-KR" sz="1400" u="sng" dirty="0"/>
          </a:p>
          <a:p>
            <a:r>
              <a:rPr lang="ko-KR" altLang="en-US" sz="1400" dirty="0" smtClean="0"/>
              <a:t>국도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호선의 기점이 도로가 교통흐름 </a:t>
            </a:r>
            <a:r>
              <a:rPr lang="ko-KR" altLang="en-US" sz="1400" dirty="0" err="1" smtClean="0"/>
              <a:t>저해및</a:t>
            </a:r>
            <a:r>
              <a:rPr lang="ko-KR" altLang="en-US" sz="1400" dirty="0" smtClean="0"/>
              <a:t> 무단 </a:t>
            </a:r>
            <a:r>
              <a:rPr lang="ko-KR" altLang="en-US" sz="1400" dirty="0" err="1" smtClean="0"/>
              <a:t>주정차로</a:t>
            </a:r>
            <a:r>
              <a:rPr lang="ko-KR" altLang="en-US" sz="1400" dirty="0" smtClean="0"/>
              <a:t> 인해 </a:t>
            </a:r>
            <a:r>
              <a:rPr lang="ko-KR" altLang="en-US" sz="1400" dirty="0" err="1" smtClean="0"/>
              <a:t>몸살중</a:t>
            </a:r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■  개선 방향 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en-US" altLang="ko-KR" sz="1400" dirty="0" smtClean="0"/>
              <a:t>-</a:t>
            </a:r>
            <a:r>
              <a:rPr lang="ko-KR" altLang="en-US" sz="1400" dirty="0" err="1" smtClean="0"/>
              <a:t>프랑등의</a:t>
            </a:r>
            <a:r>
              <a:rPr lang="ko-KR" altLang="en-US" sz="1400" dirty="0" smtClean="0"/>
              <a:t> 홍보로 국도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호선 </a:t>
            </a:r>
            <a:r>
              <a:rPr lang="ko-KR" altLang="en-US" sz="1400" dirty="0" err="1" smtClean="0"/>
              <a:t>주정차</a:t>
            </a:r>
            <a:r>
              <a:rPr lang="ko-KR" altLang="en-US" sz="1400" dirty="0" smtClean="0"/>
              <a:t> 강력 </a:t>
            </a:r>
            <a:r>
              <a:rPr lang="ko-KR" altLang="en-US" sz="1400" dirty="0" err="1" smtClean="0"/>
              <a:t>단속예정을</a:t>
            </a:r>
            <a:r>
              <a:rPr lang="ko-KR" altLang="en-US" sz="1400" dirty="0" smtClean="0"/>
              <a:t> 홍보하고</a:t>
            </a:r>
            <a:endParaRPr lang="en-US" altLang="ko-KR" sz="1400" dirty="0" smtClean="0"/>
          </a:p>
          <a:p>
            <a:r>
              <a:rPr lang="ko-KR" altLang="en-US" sz="1400" dirty="0" smtClean="0"/>
              <a:t> 그후  강력히 </a:t>
            </a:r>
            <a:r>
              <a:rPr lang="ko-KR" altLang="en-US" sz="1400" dirty="0" err="1" smtClean="0"/>
              <a:t>주정차</a:t>
            </a:r>
            <a:r>
              <a:rPr lang="ko-KR" altLang="en-US" sz="1400" dirty="0" smtClean="0"/>
              <a:t> 차량 단속</a:t>
            </a:r>
            <a:endParaRPr lang="en-US" altLang="ko-KR" sz="1400" dirty="0" smtClean="0"/>
          </a:p>
          <a:p>
            <a:endParaRPr lang="en-US" altLang="ko-KR" sz="1400" dirty="0"/>
          </a:p>
          <a:p>
            <a:pPr marL="285750" indent="-285750">
              <a:buFontTx/>
              <a:buChar char="-"/>
            </a:pPr>
            <a:r>
              <a:rPr lang="ko-KR" altLang="en-US" sz="1400" dirty="0" err="1" smtClean="0"/>
              <a:t>주정차</a:t>
            </a:r>
            <a:r>
              <a:rPr lang="ko-KR" altLang="en-US" sz="1400" dirty="0" smtClean="0"/>
              <a:t> 카메라 상시 가동</a:t>
            </a:r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예외</a:t>
            </a:r>
            <a:r>
              <a:rPr lang="en-US" altLang="ko-KR" sz="1400" dirty="0" smtClean="0"/>
              <a:t>)   </a:t>
            </a:r>
            <a:r>
              <a:rPr lang="ko-KR" altLang="en-US" sz="1400" dirty="0" err="1" smtClean="0"/>
              <a:t>승하차</a:t>
            </a:r>
            <a:r>
              <a:rPr lang="ko-KR" altLang="en-US" sz="1400" dirty="0" smtClean="0"/>
              <a:t> 관련 차량</a:t>
            </a:r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■  개선 효과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차량 흐름 원활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관광객 유입 </a:t>
            </a:r>
            <a:r>
              <a:rPr lang="ko-KR" altLang="en-US" sz="1400" dirty="0" err="1" smtClean="0"/>
              <a:t>증대및</a:t>
            </a:r>
            <a:r>
              <a:rPr lang="ko-KR" altLang="en-US" sz="1400" dirty="0" smtClean="0"/>
              <a:t> 목포 이미지 개선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ko-KR" altLang="en-US" sz="1400" dirty="0" smtClean="0"/>
              <a:t>■ 향후 확대 방안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smtClean="0"/>
              <a:t>서해안 고속도로 종점 </a:t>
            </a:r>
            <a:r>
              <a:rPr lang="en-US" altLang="ko-KR" sz="1400" dirty="0" smtClean="0"/>
              <a:t>~ </a:t>
            </a:r>
            <a:r>
              <a:rPr lang="ko-KR" altLang="en-US" sz="1400" dirty="0" smtClean="0"/>
              <a:t>목포대교 구간 확대</a:t>
            </a: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ko-KR" altLang="en-US" sz="1400" dirty="0" err="1" smtClean="0"/>
              <a:t>목포역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~ </a:t>
            </a:r>
            <a:r>
              <a:rPr lang="ko-KR" altLang="en-US" sz="1400" dirty="0" err="1" smtClean="0"/>
              <a:t>옥암</a:t>
            </a:r>
            <a:r>
              <a:rPr lang="ko-KR" altLang="en-US" sz="1400" dirty="0" smtClean="0"/>
              <a:t> 검찰청 사거리 구간 확대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5020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117</Words>
  <Application>Microsoft Office PowerPoint</Application>
  <PresentationFormat>와이드스크린</PresentationFormat>
  <Paragraphs>45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OWNER</cp:lastModifiedBy>
  <cp:revision>6</cp:revision>
  <dcterms:created xsi:type="dcterms:W3CDTF">2026-10-26T08:31:45Z</dcterms:created>
  <dcterms:modified xsi:type="dcterms:W3CDTF">2026-10-26T09:04:37Z</dcterms:modified>
</cp:coreProperties>
</file>